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296400" cy="701040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02815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6134" y="1"/>
            <a:ext cx="402815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658680"/>
            <a:ext cx="402815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6134" y="6658680"/>
            <a:ext cx="402815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0838" y="519113"/>
            <a:ext cx="3533775" cy="2651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0838" y="519113"/>
            <a:ext cx="3533775" cy="2651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23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Skipped a slide – changed order slightly.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4-H Record Forms are different for each age group.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get older, more is expected.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Records have a plan, record, personal touch/express yourself and story section.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find the project record sheet for the age that you will be working with and turn in for this year. It should be for the age of the 4-H’er as of January 1, 2004. So if ages have changed since January 1, turn in form for age as of January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start with the 9-10 form and work up to the additional sections for older ages.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0838" y="519113"/>
            <a:ext cx="3533775" cy="2651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930064" y="3329941"/>
            <a:ext cx="7436277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6" name="Google Shape;26;p2"/>
            <p:cNvSpPr/>
            <p:nvPr/>
          </p:nvSpPr>
          <p:spPr>
            <a:xfrm>
              <a:off x="4810681" y="4499676"/>
              <a:ext cx="4295219" cy="10161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308538" y="4319027"/>
              <a:ext cx="8280254" cy="1208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14" y="4334834"/>
              <a:ext cx="8164231" cy="1101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57164" y="4316769"/>
              <a:ext cx="4939265" cy="925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" name="Google Shape;103;p11"/>
          <p:cNvGrpSpPr/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104" name="Google Shape;104;p11"/>
            <p:cNvSpPr/>
            <p:nvPr/>
          </p:nvSpPr>
          <p:spPr>
            <a:xfrm>
              <a:off x="4810681" y="4501687"/>
              <a:ext cx="4295219" cy="10149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-308538" y="4318998"/>
              <a:ext cx="8280254" cy="12089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4014" y="4334786"/>
              <a:ext cx="8164231" cy="1102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4157164" y="4316742"/>
              <a:ext cx="4939265" cy="9269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" name="Google Shape;117;p12"/>
          <p:cNvGrpSpPr/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118" name="Google Shape;118;p12"/>
            <p:cNvSpPr/>
            <p:nvPr/>
          </p:nvSpPr>
          <p:spPr>
            <a:xfrm>
              <a:off x="4810681" y="4499676"/>
              <a:ext cx="4295219" cy="10161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-308538" y="4319027"/>
              <a:ext cx="8280254" cy="1208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4014" y="4334834"/>
              <a:ext cx="8164231" cy="1101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4157164" y="4316769"/>
              <a:ext cx="4939265" cy="925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 rot="5400000">
            <a:off x="2850356" y="696120"/>
            <a:ext cx="3451225" cy="740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7" name="Google Shape;137;p14"/>
          <p:cNvGrpSpPr/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138" name="Google Shape;138;p14"/>
            <p:cNvSpPr/>
            <p:nvPr/>
          </p:nvSpPr>
          <p:spPr>
            <a:xfrm>
              <a:off x="4810681" y="4501687"/>
              <a:ext cx="4295219" cy="10149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-308538" y="4318998"/>
              <a:ext cx="8280254" cy="12089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014" y="4334786"/>
              <a:ext cx="8164231" cy="1102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157164" y="4316742"/>
              <a:ext cx="4939265" cy="9269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" name="Google Shape;38;p3"/>
          <p:cNvGrpSpPr/>
          <p:nvPr/>
        </p:nvGrpSpPr>
        <p:grpSpPr>
          <a:xfrm>
            <a:off x="211138" y="714375"/>
            <a:ext cx="8723313" cy="1330325"/>
            <a:chOff x="-3905251" y="4294188"/>
            <a:chExt cx="13027840" cy="1892300"/>
          </a:xfrm>
        </p:grpSpPr>
        <p:sp>
          <p:nvSpPr>
            <p:cNvPr id="39" name="Google Shape;39;p3"/>
            <p:cNvSpPr/>
            <p:nvPr/>
          </p:nvSpPr>
          <p:spPr>
            <a:xfrm>
              <a:off x="4810006" y="4499677"/>
              <a:ext cx="4295986" cy="10161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308667" y="4319028"/>
              <a:ext cx="8279020" cy="12080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286" y="4334834"/>
              <a:ext cx="8165219" cy="1101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55651" y="4316769"/>
              <a:ext cx="4940859" cy="925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046788" y="4203700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619375" y="4075113"/>
            <a:ext cx="5545138" cy="85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3960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2828925" y="4087813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5610225" y="4073525"/>
            <a:ext cx="3306763" cy="65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211138" y="4059238"/>
            <a:ext cx="8723312" cy="1328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138" y="1679575"/>
            <a:ext cx="8723313" cy="1330325"/>
            <a:chOff x="-3905251" y="4294188"/>
            <a:chExt cx="13027840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006" y="4499677"/>
              <a:ext cx="4295986" cy="10161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8667" y="4319028"/>
              <a:ext cx="8279020" cy="12080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286" y="4334834"/>
              <a:ext cx="8165219" cy="1101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5651" y="4316769"/>
              <a:ext cx="4940859" cy="925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pic>
        <p:nvPicPr>
          <p:cNvPr id="22" name="Google Shape;22;p1" descr="4-H_emblem_pms347 - for printing.ep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1000" y="457200"/>
            <a:ext cx="887413" cy="87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4h.ces.ncsu.edu/youth-3/4-h-awards-incentives-programs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-hmall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ctrTitle"/>
          </p:nvPr>
        </p:nvSpPr>
        <p:spPr>
          <a:xfrm>
            <a:off x="1524000" y="762000"/>
            <a:ext cx="7086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Why do 4-H Project Records?</a:t>
            </a:r>
            <a:endParaRPr sz="40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3" name="Google Shape;153;p15" descr="transparentClover.png"/>
          <p:cNvPicPr preferRelativeResize="0"/>
          <p:nvPr/>
        </p:nvPicPr>
        <p:blipFill rotWithShape="1">
          <a:blip r:embed="rId3">
            <a:alphaModFix/>
          </a:blip>
          <a:srcRect t="427" b="4012"/>
          <a:stretch/>
        </p:blipFill>
        <p:spPr>
          <a:xfrm>
            <a:off x="152400" y="228601"/>
            <a:ext cx="1219200" cy="12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304800" y="2057400"/>
            <a:ext cx="86106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Learn how 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Set goals for what to do and what to learn.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Plan and do things to meet those goals.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Collect and organize information.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Accept and complete responsibility.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Record and reflect on what you did and learned, in words and with photos or artwork.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Take part in community service, leadership and citizenship activities.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Assemble valuable information that will be helpful for job and scholarship applications!</a:t>
            </a:r>
            <a:endParaRPr sz="24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1447800" y="685800"/>
            <a:ext cx="6870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4:  (ages 9 – 12) Leadership (L)/ Citizenship (C)/ Community Service (CS)</a:t>
            </a:r>
            <a:endParaRPr sz="3959" b="1" i="0" u="none" strike="noStrike" cap="none">
              <a:solidFill>
                <a:srgbClr val="0099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Include: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number of people taught or led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quantity of items produced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amount of time spent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name of topic or lesson taught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ways you have learned about citizenship, community service or leadership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all volunteer work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who benefitted from your service</a:t>
            </a:r>
            <a:endParaRPr/>
          </a:p>
          <a:p>
            <a:pPr marL="273050" marR="0" lvl="0" indent="-1079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Level:  Club, County, District State or National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687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5:  Awards </a:t>
            </a:r>
            <a:b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 Recognition</a:t>
            </a:r>
            <a:endParaRPr sz="4000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List the awards, and for what they were received.  Specify if they were club, county, district, state or national.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∗"/>
            </a:pPr>
            <a:r>
              <a:rPr lang="en-US" sz="3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4-H Project Awards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∗"/>
            </a:pPr>
            <a:r>
              <a:rPr lang="en-US" sz="3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Other 4-H Awards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∗"/>
            </a:pPr>
            <a:r>
              <a:rPr lang="en-US" sz="3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Non 4-H Awards and Recognition</a:t>
            </a:r>
            <a:endParaRPr/>
          </a:p>
          <a:p>
            <a:pPr marL="273050" marR="0" lvl="0" indent="-69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219200" y="685800"/>
            <a:ext cx="687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6:  Photos and Supporting Materials</a:t>
            </a:r>
            <a:endParaRPr sz="3959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7924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Photos – use captions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Drawings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Newspaper articles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Letters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Certificates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Poems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Teaching tools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Short stories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Use the front side only.  Do not include anything valuable, or items thicker than 1/8 inch.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Digital media may be included – 2 minute limit.  Use YouTube to upload videos.  All videos must have closed captions.  Digital media counts as one page.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1" i="0" u="sng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Stay within the 6-page limit.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1295400" y="685800"/>
            <a:ext cx="687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7:  Goal Setting</a:t>
            </a:r>
            <a:endParaRPr sz="4000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82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would you like to do next year in 4-H?</a:t>
            </a:r>
            <a:endParaRPr/>
          </a:p>
          <a:p>
            <a:pPr marL="273050" marR="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Include goals for all of next year including goals for this project.  No page limit.</a:t>
            </a: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68707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Ages 13-18</a:t>
            </a:r>
            <a:endParaRPr sz="4000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Separate sections for 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Leadership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Citizenship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Community Service – list hours</a:t>
            </a:r>
            <a:endParaRPr/>
          </a:p>
          <a:p>
            <a:pPr marL="273050" marR="0" lvl="0" indent="-1968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List level for this work:</a:t>
            </a:r>
            <a:b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Local (L)</a:t>
            </a:r>
            <a:b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County (C)</a:t>
            </a:r>
            <a:b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District (D)</a:t>
            </a:r>
            <a:b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State (S)</a:t>
            </a:r>
            <a:b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Regional (R)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   National (N)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Additional pages may be added.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Also a section for non 4-H experiences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Outside Cover</a:t>
            </a:r>
            <a:endParaRPr sz="4000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7239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Place your project in a 3 prong report folder.  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No 3-ring binders, please.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In the upper right hand corner of the outside cover, list: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Name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County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District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Project Record Category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Age Category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8077200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Counties may have awards.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District medals are awarded per age group and category:  gold, silver, or bronze.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The gold medalist will receive $50 from NC 4-H.  The check will be sent to the county 4-H office, and will take several months.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-US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You can be named a district gold medal winner once in each category and age group.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1524000" y="304800"/>
            <a:ext cx="50292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Awards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 descr="blank-blue-chec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250" t="24375" r="5250" b="24374"/>
          <a:stretch/>
        </p:blipFill>
        <p:spPr>
          <a:xfrm>
            <a:off x="148280" y="2730128"/>
            <a:ext cx="8847439" cy="40537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Gold Medal Winners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/>
        </p:nvSpPr>
        <p:spPr>
          <a:xfrm>
            <a:off x="762000" y="838200"/>
            <a:ext cx="82296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3"/>
              </a:rPr>
              <a:t>https://nc4h.ces.ncsu.edu/youth-3/4-h-awards-incentives-programs-2/</a:t>
            </a: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Your 4-H Agent may have copies.</a:t>
            </a:r>
            <a:endParaRPr sz="24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Follow the instructions and page limits!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Age categories (as of January 1):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5-8 – may be accepted at the county level, no district competition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9-10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11-12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13-15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16-18</a:t>
            </a: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6" descr="transparentClover.png"/>
          <p:cNvPicPr preferRelativeResize="0"/>
          <p:nvPr/>
        </p:nvPicPr>
        <p:blipFill rotWithShape="1">
          <a:blip r:embed="rId4">
            <a:alphaModFix/>
          </a:blip>
          <a:srcRect t="427" b="4012"/>
          <a:stretch/>
        </p:blipFill>
        <p:spPr>
          <a:xfrm>
            <a:off x="304800" y="228600"/>
            <a:ext cx="1066800" cy="106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2209800" y="1524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Download the form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 descr="Bicycling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2291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 descr="Cooking 1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15240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 descr="Fishing 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75260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 descr="BuildYourFuture_Guide&amp;5Journal_300px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42672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Pig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41910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1676400" y="304800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Consider using 4-H curriculum. </a:t>
            </a:r>
            <a:b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Visit your Cooperative Extension Office or </a:t>
            </a: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 b="1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8"/>
              </a:rPr>
              <a:t>http://www.4-hmall.org</a:t>
            </a:r>
            <a:endParaRPr sz="24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2" name="Google Shape;172;p17" descr="transparentClover.png"/>
          <p:cNvPicPr preferRelativeResize="0"/>
          <p:nvPr/>
        </p:nvPicPr>
        <p:blipFill rotWithShape="1">
          <a:blip r:embed="rId9">
            <a:alphaModFix/>
          </a:blip>
          <a:srcRect t="427" b="4012"/>
          <a:stretch/>
        </p:blipFill>
        <p:spPr>
          <a:xfrm>
            <a:off x="304800" y="228600"/>
            <a:ext cx="1066800" cy="106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Electric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76600" y="16764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594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Only 2 project records per 4-H’er may go on to district competition.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Each county can send 2 project records per category and age group to district competition.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Project Records may be handwritten, if neat and readable, or typed, using Times New Roman font, size 12.</a:t>
            </a: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Project records should be the work of the 4-H’er, not an adult.  If the child struggles with writing, an adult may write or type it, using the child’s words.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Only include information from this year, January – December.</a:t>
            </a:r>
            <a:endParaRPr/>
          </a:p>
          <a:p>
            <a:pPr marL="273050" marR="0" lvl="0" indent="-120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457200" y="338138"/>
            <a:ext cx="7467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Rules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69342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Determine your interests.  </a:t>
            </a:r>
            <a:br>
              <a:rPr lang="en-US" sz="36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36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Be sure to include all activities related to this topic</a:t>
            </a:r>
            <a:r>
              <a:rPr lang="en-US" sz="32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382270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Animal Science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Citizenship &amp; Civic Education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Communication Arts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Environment &amp; Natural Resources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Family &amp; Consumer Sciences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Healthy Lifestyles</a:t>
            </a:r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82270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Personal Development &amp; Leadership</a:t>
            </a:r>
            <a:endParaRPr/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Plant Science</a:t>
            </a:r>
            <a:endParaRPr/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Science &amp; Technology</a:t>
            </a: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Discovery (9-10 only)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1</a:t>
            </a:r>
            <a: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Personal Information</a:t>
            </a:r>
            <a:b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959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1143000" y="4495800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Be sure to have a parent or guardian, a 4-H Leader, and a County Extension Agent sign this form.</a:t>
            </a:r>
            <a:endParaRPr sz="24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143000" y="2971800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Be sure to complete all of the information requested.  Do not forget to list your project record category</a:t>
            </a: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687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4-H &amp; You!</a:t>
            </a:r>
            <a:endParaRPr sz="4000" b="1" i="0" u="none" strike="noStrike" cap="none">
              <a:solidFill>
                <a:srgbClr val="0099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Looking back over the past year in 4-H:</a:t>
            </a:r>
            <a:endParaRPr/>
          </a:p>
          <a:p>
            <a:pPr marL="457200" marR="0" lvl="0" indent="-3048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ndara"/>
              <a:buAutoNum type="arabicPeriod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was your favorite thing you did in 4-H this year and why?	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ndara"/>
              <a:buAutoNum type="arabicPeriod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Who is your role model in 4-H?  Why?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ndara"/>
              <a:buAutoNum type="arabicPeriod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was the most important thing you have learned during the past year in 4-H?</a:t>
            </a:r>
            <a:endParaRPr/>
          </a:p>
          <a:p>
            <a:pPr marL="457200" marR="0" lvl="0" indent="-3048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Looking to the future: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4.</a:t>
            </a: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	If you were in charge of 4-H, how would you make it better?  In your: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Club: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County: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District:	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295400" y="685800"/>
            <a:ext cx="687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2:  My 4-H Story</a:t>
            </a:r>
            <a:endParaRPr sz="4000" b="1" i="0" u="none" strike="noStrike" cap="none">
              <a:solidFill>
                <a:srgbClr val="0099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784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Tell your 4-H Story!  Include information about: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Yourself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Family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School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Hobbies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4-H Experiences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At least 1 paragraph on each project completed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How did each project help you grow?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How has 4-H made a difference in your life?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Who has helped you in 4-H?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How have you helped others in 4-H?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are your goals in life?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040" b="1" i="1" u="sng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The limit is 4 pages for this section!  PROOFREAD!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Section 3 4-H Project Focus</a:t>
            </a:r>
            <a:endParaRPr sz="4000" b="1" i="0" u="none" strike="noStrike" cap="none">
              <a:solidFill>
                <a:srgbClr val="0099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533400" y="2057400"/>
            <a:ext cx="7239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Name of 4-H Project:  ________________________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did you do in this project?  Be specific.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What did you learn? Be specific. List knowledge and skills gained.  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Did you spend or make any money on your project?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Records_ElectricCongress_2015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On-screen Show (4:3)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 Antiqua</vt:lpstr>
      <vt:lpstr>Candara</vt:lpstr>
      <vt:lpstr>Calibri</vt:lpstr>
      <vt:lpstr>Noto Sans Symbols</vt:lpstr>
      <vt:lpstr>Arial</vt:lpstr>
      <vt:lpstr>Times New Roman</vt:lpstr>
      <vt:lpstr>ProjectRecords_ElectricCongress_2015</vt:lpstr>
      <vt:lpstr>Why do 4-H Project Records?</vt:lpstr>
      <vt:lpstr>PowerPoint Presentation</vt:lpstr>
      <vt:lpstr>PowerPoint Presentation</vt:lpstr>
      <vt:lpstr>Rules</vt:lpstr>
      <vt:lpstr>Determine your interests.   Be sure to include all activities related to this topic.</vt:lpstr>
      <vt:lpstr>Section 1 Personal Information </vt:lpstr>
      <vt:lpstr>4-H &amp; You!</vt:lpstr>
      <vt:lpstr>Section 2:  My 4-H Story</vt:lpstr>
      <vt:lpstr>Section 3 4-H Project Focus</vt:lpstr>
      <vt:lpstr>Section 4:  (ages 9 – 12) Leadership (L)/ Citizenship (C)/ Community Service (CS)</vt:lpstr>
      <vt:lpstr>Section 5:  Awards  and Recognition</vt:lpstr>
      <vt:lpstr>Section 6:  Photos and Supporting Materials</vt:lpstr>
      <vt:lpstr>Section 7:  Goal Setting</vt:lpstr>
      <vt:lpstr>Ages 13-18</vt:lpstr>
      <vt:lpstr>Outside Cover</vt:lpstr>
      <vt:lpstr>Awards</vt:lpstr>
      <vt:lpstr>Gold Medal Winners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4-H Project Records?</dc:title>
  <dc:creator>Enroughty, Scott</dc:creator>
  <cp:lastModifiedBy>Enroughty, Scott</cp:lastModifiedBy>
  <cp:revision>1</cp:revision>
  <dcterms:modified xsi:type="dcterms:W3CDTF">2018-11-02T20:57:16Z</dcterms:modified>
</cp:coreProperties>
</file>